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0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43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4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79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2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63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02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65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66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7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28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3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1317D-E420-4E35-9F36-42A2896C4D8F}" type="datetimeFigureOut">
              <a:rPr kumimoji="1" lang="ja-JP" altLang="en-US" smtClean="0"/>
              <a:t>2020/6/26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DA51-0CE6-430D-A46C-621D8A25F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914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rowth-sprint@100year.jp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70992BC-C234-4167-B1BA-72A06280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5" y="103695"/>
            <a:ext cx="3214540" cy="120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07DA10-A5B1-48C0-A38A-8A3B52610427}"/>
              </a:ext>
            </a:extLst>
          </p:cNvPr>
          <p:cNvSpPr txBox="1"/>
          <p:nvPr/>
        </p:nvSpPr>
        <p:spPr>
          <a:xfrm>
            <a:off x="3930978" y="348791"/>
            <a:ext cx="24226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簡易版</a:t>
            </a:r>
            <a:r>
              <a:rPr kumimoji="1"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8686D0A-3FA4-413E-8F7D-ED98A9D05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33" y="1334187"/>
            <a:ext cx="3539487" cy="189920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01E3309-A579-4164-8633-0F01A3DFA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10" y="3582185"/>
            <a:ext cx="3685879" cy="213645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E1DBD49-A2A8-4447-8DCA-E99B6EB5F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26" y="5828770"/>
            <a:ext cx="4866568" cy="204261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14146D9-D1F0-40A1-ADD1-F4D9DAC726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225"/>
          <a:stretch/>
        </p:blipFill>
        <p:spPr>
          <a:xfrm>
            <a:off x="150827" y="7953518"/>
            <a:ext cx="4873660" cy="200118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8AEA9A7-E36D-49F5-B57D-9BF795DEA13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7588" y="8084547"/>
            <a:ext cx="1048503" cy="103836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99942F-9C5D-4956-BB05-D790C32605BE}"/>
              </a:ext>
            </a:extLst>
          </p:cNvPr>
          <p:cNvSpPr txBox="1"/>
          <p:nvPr/>
        </p:nvSpPr>
        <p:spPr>
          <a:xfrm>
            <a:off x="5928837" y="9106292"/>
            <a:ext cx="145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GROWTH</a:t>
            </a:r>
          </a:p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ホームぺージ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20DEFB3-BF58-4F41-9D86-D06D2A7C790E}"/>
              </a:ext>
            </a:extLst>
          </p:cNvPr>
          <p:cNvSpPr txBox="1"/>
          <p:nvPr/>
        </p:nvSpPr>
        <p:spPr>
          <a:xfrm>
            <a:off x="0" y="9941787"/>
            <a:ext cx="469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問合せ先　 ： 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hlinkClick r:id="rId8"/>
              </a:rPr>
              <a:t>growth-sprint@100year.jp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携帯電話　：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080‐4281‐1042 (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矢野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75EF94-FF69-4085-BEF8-7FDC12E6FBF6}"/>
              </a:ext>
            </a:extLst>
          </p:cNvPr>
          <p:cNvSpPr txBox="1"/>
          <p:nvPr/>
        </p:nvSpPr>
        <p:spPr>
          <a:xfrm>
            <a:off x="3902698" y="3525624"/>
            <a:ext cx="3656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高学年練習時間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月・水・金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               土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9:00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月会費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一人</a:t>
            </a:r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5,000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ご家族でご加入時</a:t>
            </a:r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:2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名で</a:t>
            </a:r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8,000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　</a:t>
            </a:r>
            <a:endParaRPr kumimoji="1" lang="en-US" altLang="ja-JP" sz="1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7143F06-8D0A-4962-B235-2E21192B906A}"/>
              </a:ext>
            </a:extLst>
          </p:cNvPr>
          <p:cNvSpPr txBox="1"/>
          <p:nvPr/>
        </p:nvSpPr>
        <p:spPr>
          <a:xfrm>
            <a:off x="4996207" y="5797485"/>
            <a:ext cx="2667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九州・全国大会遠征費積み立て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一人</a:t>
            </a:r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遠征時にクラブ生</a:t>
            </a:r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代表選手に</a:t>
            </a:r>
            <a:b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一部補助</a:t>
            </a:r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)※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積立参加者のみ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9698D5-7170-475A-8886-5862F1C9E79D}"/>
              </a:ext>
            </a:extLst>
          </p:cNvPr>
          <p:cNvSpPr txBox="1"/>
          <p:nvPr/>
        </p:nvSpPr>
        <p:spPr>
          <a:xfrm>
            <a:off x="4044098" y="10252062"/>
            <a:ext cx="320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詳細・体験希望は別途お問合せ下さい。</a:t>
            </a:r>
          </a:p>
        </p:txBody>
      </p:sp>
      <p:pic>
        <p:nvPicPr>
          <p:cNvPr id="1026" name="Picture 2" descr="指・チェックのイラスト | 無料のフリー素材 イラストエイト">
            <a:extLst>
              <a:ext uri="{FF2B5EF4-FFF2-40B4-BE49-F238E27FC236}">
                <a16:creationId xmlns:a16="http://schemas.microsoft.com/office/drawing/2014/main" id="{EE6FE71F-EFDE-4E8C-BA5B-E2DF0904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6" y="7635711"/>
            <a:ext cx="935269" cy="8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FB80007-5B7A-4EAE-835B-19B037B7D4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379" y="1348033"/>
            <a:ext cx="3478489" cy="192861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33226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1887</TotalTime>
  <Words>114</Words>
  <Application>Microsoft Office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昌幸</dc:creator>
  <cp:lastModifiedBy>矢野 昌幸</cp:lastModifiedBy>
  <cp:revision>9</cp:revision>
  <cp:lastPrinted>2020-06-26T13:47:38Z</cp:lastPrinted>
  <dcterms:created xsi:type="dcterms:W3CDTF">2020-06-08T06:45:44Z</dcterms:created>
  <dcterms:modified xsi:type="dcterms:W3CDTF">2020-06-26T13:52:33Z</dcterms:modified>
</cp:coreProperties>
</file>